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4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66" r:id="rId4"/>
    <p:sldId id="267" r:id="rId5"/>
    <p:sldId id="268" r:id="rId6"/>
    <p:sldId id="269" r:id="rId7"/>
    <p:sldId id="262" r:id="rId8"/>
    <p:sldId id="263" r:id="rId9"/>
    <p:sldId id="264" r:id="rId10"/>
    <p:sldId id="265" r:id="rId11"/>
    <p:sldId id="270" r:id="rId12"/>
    <p:sldId id="272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47" autoAdjust="0"/>
    <p:restoredTop sz="94660"/>
  </p:normalViewPr>
  <p:slideViewPr>
    <p:cSldViewPr>
      <p:cViewPr varScale="1">
        <p:scale>
          <a:sx n="68" d="100"/>
          <a:sy n="68" d="100"/>
        </p:scale>
        <p:origin x="-5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70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9CBE87-8D65-4AF4-93FE-B1298D8FB514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F60827-A3E2-49E2-8970-15AF61A4394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FD6356-1847-4B3E-A95D-C771CBFE3DF3}" type="datetimeFigureOut">
              <a:rPr lang="ru-RU" smtClean="0"/>
              <a:pPr/>
              <a:t>09.01.2020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E6B040-82B6-487D-8C66-C1D9F5451F2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6B040-82B6-487D-8C66-C1D9F5451F25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7CD4C-FC6D-48B0-869E-242CA09B44E7}" type="datetimeFigureOut">
              <a:rPr lang="ru-RU" smtClean="0"/>
              <a:pPr/>
              <a:t>09.01.2020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58F7-410C-4CD5-843D-DF965ABCDEE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7CD4C-FC6D-48B0-869E-242CA09B44E7}" type="datetimeFigureOut">
              <a:rPr lang="ru-RU" smtClean="0"/>
              <a:pPr/>
              <a:t>09.01.2020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58F7-410C-4CD5-843D-DF965ABCDEE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7CD4C-FC6D-48B0-869E-242CA09B44E7}" type="datetimeFigureOut">
              <a:rPr lang="ru-RU" smtClean="0"/>
              <a:pPr/>
              <a:t>09.01.2020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58F7-410C-4CD5-843D-DF965ABCDEE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7CD4C-FC6D-48B0-869E-242CA09B44E7}" type="datetimeFigureOut">
              <a:rPr lang="ru-RU" smtClean="0"/>
              <a:pPr/>
              <a:t>09.01.2020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58F7-410C-4CD5-843D-DF965ABCDEE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7CD4C-FC6D-48B0-869E-242CA09B44E7}" type="datetimeFigureOut">
              <a:rPr lang="ru-RU" smtClean="0"/>
              <a:pPr/>
              <a:t>09.01.2020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58F7-410C-4CD5-843D-DF965ABCDEE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7CD4C-FC6D-48B0-869E-242CA09B44E7}" type="datetimeFigureOut">
              <a:rPr lang="ru-RU" smtClean="0"/>
              <a:pPr/>
              <a:t>09.01.2020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58F7-410C-4CD5-843D-DF965ABCDEE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7CD4C-FC6D-48B0-869E-242CA09B44E7}" type="datetimeFigureOut">
              <a:rPr lang="ru-RU" smtClean="0"/>
              <a:pPr/>
              <a:t>09.01.2020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58F7-410C-4CD5-843D-DF965ABCDEE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7CD4C-FC6D-48B0-869E-242CA09B44E7}" type="datetimeFigureOut">
              <a:rPr lang="ru-RU" smtClean="0"/>
              <a:pPr/>
              <a:t>09.01.2020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58F7-410C-4CD5-843D-DF965ABCDEE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7CD4C-FC6D-48B0-869E-242CA09B44E7}" type="datetimeFigureOut">
              <a:rPr lang="ru-RU" smtClean="0"/>
              <a:pPr/>
              <a:t>09.01.2020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58F7-410C-4CD5-843D-DF965ABCDEE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7CD4C-FC6D-48B0-869E-242CA09B44E7}" type="datetimeFigureOut">
              <a:rPr lang="ru-RU" smtClean="0"/>
              <a:pPr/>
              <a:t>09.01.2020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58F7-410C-4CD5-843D-DF965ABCDEE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7CD4C-FC6D-48B0-869E-242CA09B44E7}" type="datetimeFigureOut">
              <a:rPr lang="ru-RU" smtClean="0"/>
              <a:pPr/>
              <a:t>09.01.2020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6BC58F7-410C-4CD5-843D-DF965ABCDEE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E7CD4C-FC6D-48B0-869E-242CA09B44E7}" type="datetimeFigureOut">
              <a:rPr lang="ru-RU" smtClean="0"/>
              <a:pPr/>
              <a:t>09.01.2020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6BC58F7-410C-4CD5-843D-DF965ABCDEEA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gif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jpeg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836712"/>
            <a:ext cx="7772400" cy="1975104"/>
          </a:xfrm>
        </p:spPr>
        <p:txBody>
          <a:bodyPr/>
          <a:lstStyle/>
          <a:p>
            <a:r>
              <a:rPr lang="ru-RU" dirty="0" smtClean="0"/>
              <a:t>Презентация </a:t>
            </a:r>
            <a:r>
              <a:rPr lang="ru-RU" dirty="0" smtClean="0"/>
              <a:t>на тему : Куда текут Рясы?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28860" y="3228536"/>
            <a:ext cx="5959236" cy="1752600"/>
          </a:xfrm>
        </p:spPr>
        <p:txBody>
          <a:bodyPr/>
          <a:lstStyle/>
          <a:p>
            <a:r>
              <a:rPr lang="ru-RU" dirty="0" smtClean="0"/>
              <a:t>Выполнила </a:t>
            </a:r>
          </a:p>
          <a:p>
            <a:r>
              <a:rPr lang="ru-RU" smtClean="0"/>
              <a:t>ученица </a:t>
            </a:r>
            <a:r>
              <a:rPr lang="ru-RU" dirty="0" smtClean="0"/>
              <a:t>9 </a:t>
            </a:r>
            <a:r>
              <a:rPr lang="ru-RU" smtClean="0"/>
              <a:t>класса </a:t>
            </a:r>
          </a:p>
          <a:p>
            <a:r>
              <a:rPr lang="ru-RU" smtClean="0"/>
              <a:t>Гусева </a:t>
            </a:r>
            <a:r>
              <a:rPr lang="ru-RU" dirty="0" smtClean="0"/>
              <a:t>Диана</a:t>
            </a:r>
            <a:endParaRPr lang="ru-RU" dirty="0"/>
          </a:p>
        </p:txBody>
      </p:sp>
      <p:pic>
        <p:nvPicPr>
          <p:cNvPr id="5" name="Рисунок 4" descr="2325494_w640_h640_vopro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3284985"/>
            <a:ext cx="3456384" cy="3212404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wedge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Полезная информация.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Раковая Ряса — река в России, протекает в Липецкой области. Устье реки находится в 24 км по правому берегу реки Становая Ряса. Длина реки составляет 21 км, площадь водосборного бассейна 234 км</a:t>
            </a:r>
            <a:r>
              <a:rPr lang="en-US" dirty="0" smtClean="0"/>
              <a:t>².</a:t>
            </a:r>
            <a:r>
              <a:rPr lang="ru-RU" dirty="0" smtClean="0"/>
              <a:t>По данным государственного водного реестра России относится к Донскому бассейновому округу, водохозяйственный участок реки — Воронеж от истока до города Липецк, без реки Матыра, речной подбассейн реки — бассейны притоков Дона до впадения Хопра. Речной бассейн реки — Дон (российская часть бассейна).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pic>
        <p:nvPicPr>
          <p:cNvPr id="5" name="Рисунок 4" descr="ShowImage.asp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9915" y="1556792"/>
            <a:ext cx="4847783" cy="34563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200" dirty="0" smtClean="0"/>
              <a:t>                                                             </a:t>
            </a:r>
            <a:r>
              <a:rPr lang="ru-RU" sz="2000" dirty="0" smtClean="0">
                <a:solidFill>
                  <a:srgbClr val="FF0000"/>
                </a:solidFill>
              </a:rPr>
              <a:t>Берегите водоёмы от грязи!</a:t>
            </a:r>
            <a:endParaRPr lang="ru-RU" sz="12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>
          <a:xfrm>
            <a:off x="467545" y="1859759"/>
            <a:ext cx="8219256" cy="654843"/>
          </a:xfrm>
        </p:spPr>
        <p:txBody>
          <a:bodyPr/>
          <a:lstStyle/>
          <a:p>
            <a:r>
              <a:rPr lang="ru-RU" dirty="0" smtClean="0"/>
              <a:t>                                         Что лучше?</a:t>
            </a:r>
            <a:endParaRPr lang="ru-RU" dirty="0"/>
          </a:p>
        </p:txBody>
      </p:sp>
      <p:pic>
        <p:nvPicPr>
          <p:cNvPr id="10" name="Содержимое 9" descr="434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923418"/>
            <a:ext cx="4040188" cy="3028877"/>
          </a:xfrm>
        </p:spPr>
      </p:pic>
      <p:pic>
        <p:nvPicPr>
          <p:cNvPr id="11" name="Содержимое 10" descr="689342fc479f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919945"/>
            <a:ext cx="4041775" cy="3035822"/>
          </a:xfrm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Как оберегать водоём от грязи?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1)Не  кидай мусор у водоёма!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2)Не кидай палки , бутылки и т.д. в водоём!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3)Если ты пришла на речку с друзьями на пикник обязательно убирайте за собой мусор!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4)Если ты живёшь около речки весной всегда убирай на  реке около дома!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5)Если ты отдыхаешь на пляже , то отдыхай в специально </a:t>
            </a:r>
            <a:r>
              <a:rPr lang="ru-RU" dirty="0" err="1" smtClean="0">
                <a:solidFill>
                  <a:srgbClr val="FF0000"/>
                </a:solidFill>
              </a:rPr>
              <a:t>отведёных</a:t>
            </a:r>
            <a:r>
              <a:rPr lang="ru-RU" dirty="0" smtClean="0">
                <a:solidFill>
                  <a:srgbClr val="FF0000"/>
                </a:solidFill>
              </a:rPr>
              <a:t> местах.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6)За не убранный мусор  грозит штраф!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Береги эту красоту!</a:t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" name="Рисунок 6" descr="z_2e00e7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1881" y="2276872"/>
            <a:ext cx="5478651" cy="36724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9512" y="404664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2400" dirty="0" smtClean="0">
                <a:solidFill>
                  <a:srgbClr val="FF0000"/>
                </a:solidFill>
              </a:rPr>
              <a:t>Люби природу и береги её!</a:t>
            </a:r>
            <a:br>
              <a:rPr lang="ru-RU" sz="2400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pic>
        <p:nvPicPr>
          <p:cNvPr id="6" name="Рисунок 5" descr="f_7059658.jpg"/>
          <p:cNvPicPr>
            <a:picLocks noChangeAspect="1"/>
          </p:cNvPicPr>
          <p:nvPr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251520" y="1268760"/>
            <a:ext cx="4032448" cy="29491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Рисунок 6" descr="луг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39952" y="3501008"/>
            <a:ext cx="4748597" cy="31683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Рисунок 7" descr="09110d18129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60032" y="620688"/>
            <a:ext cx="2160240" cy="2878520"/>
          </a:xfrm>
          <a:prstGeom prst="rect">
            <a:avLst/>
          </a:prstGeom>
        </p:spPr>
      </p:pic>
    </p:spTree>
  </p:cSld>
  <p:clrMapOvr>
    <a:masterClrMapping/>
  </p:clrMapOvr>
  <p:transition>
    <p:comb dir="vert"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4"/>
            <a:ext cx="8785920" cy="137497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                                                   Через Липецкую область протекают пять рек Ряс.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1)Ягодная Ряса</a:t>
            </a:r>
            <a:br>
              <a:rPr lang="ru-RU" dirty="0" smtClean="0"/>
            </a:br>
            <a:r>
              <a:rPr lang="ru-RU" dirty="0" smtClean="0"/>
              <a:t>2)Становая Ряса</a:t>
            </a:r>
            <a:br>
              <a:rPr lang="ru-RU" dirty="0" smtClean="0"/>
            </a:br>
            <a:r>
              <a:rPr lang="ru-RU" dirty="0" smtClean="0"/>
              <a:t>3)Гущина Ряса</a:t>
            </a:r>
            <a:br>
              <a:rPr lang="ru-RU" dirty="0" smtClean="0"/>
            </a:br>
            <a:r>
              <a:rPr lang="ru-RU" dirty="0" smtClean="0"/>
              <a:t>4)Раковая Ряса</a:t>
            </a:r>
            <a:br>
              <a:rPr lang="ru-RU" dirty="0" smtClean="0"/>
            </a:br>
            <a:r>
              <a:rPr lang="ru-RU" dirty="0" smtClean="0"/>
              <a:t>5)Московая Ряса</a:t>
            </a:r>
            <a:endParaRPr lang="ru-RU" dirty="0"/>
          </a:p>
        </p:txBody>
      </p:sp>
      <p:pic>
        <p:nvPicPr>
          <p:cNvPr id="5" name="Рисунок 4" descr="502ed72a07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75924" y="2564904"/>
            <a:ext cx="4847861" cy="36358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400" dirty="0" smtClean="0"/>
              <a:t>Ягодная Ряса.</a:t>
            </a:r>
            <a:endParaRPr lang="ru-RU" sz="14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Длина 73 км</a:t>
            </a:r>
          </a:p>
          <a:p>
            <a:r>
              <a:rPr lang="ru-RU" dirty="0" smtClean="0"/>
              <a:t>Площадь бассейна  806 км</a:t>
            </a:r>
            <a:r>
              <a:rPr lang="en-US" dirty="0" smtClean="0"/>
              <a:t>²</a:t>
            </a:r>
          </a:p>
          <a:p>
            <a:r>
              <a:rPr lang="ru-RU" dirty="0" smtClean="0"/>
              <a:t>Водная система Азовское море</a:t>
            </a:r>
          </a:p>
          <a:p>
            <a:r>
              <a:rPr lang="ru-RU" dirty="0" smtClean="0"/>
              <a:t>Исток  у поселка Красный</a:t>
            </a:r>
          </a:p>
          <a:p>
            <a:r>
              <a:rPr lang="ru-RU" dirty="0" smtClean="0"/>
              <a:t>Устье Становая Ряса</a:t>
            </a:r>
            <a:endParaRPr lang="ru-RU" dirty="0"/>
          </a:p>
        </p:txBody>
      </p:sp>
      <p:pic>
        <p:nvPicPr>
          <p:cNvPr id="7" name="Содержимое 6" descr="050817_02_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067944" y="620690"/>
            <a:ext cx="2880320" cy="27320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Рисунок 7" descr="3137085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3861048"/>
            <a:ext cx="3347864" cy="24189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9" name="Рисунок 8" descr="Iimm2GxwCW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9" y="4077072"/>
            <a:ext cx="2990851" cy="21602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3707904" y="270892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Становая Ряса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635896" y="5589241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Ягодная Ряса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8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9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Куда течёт Ягодная Ряса?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000" dirty="0" smtClean="0"/>
              <a:t>История</a:t>
            </a:r>
            <a:r>
              <a:rPr lang="ru-RU" sz="1200" dirty="0" smtClean="0"/>
              <a:t> </a:t>
            </a:r>
            <a:endParaRPr lang="ru-RU" sz="12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 </a:t>
            </a:r>
          </a:p>
          <a:p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ru-RU" sz="1200" dirty="0" smtClean="0"/>
              <a:t>Исток — у поселка Красный (в 3 км к северу от Льва Толстого). Впадает в реку Становую Рясу (правый приток) в городе Чаплыгине. На берегах реки расположены: Племянниково, Срезнево, Знаменское, Свищевка, Большая Карповка, Топки, Гагино, Денисьево, Гагарино, Зыково, Журавинки, Пиково, Ломовое, Климово и Чаплыгин.</a:t>
            </a:r>
            <a:br>
              <a:rPr lang="ru-RU" sz="1200" dirty="0" smtClean="0"/>
            </a:br>
            <a:r>
              <a:rPr lang="ru-RU" sz="1200" dirty="0" smtClean="0"/>
              <a:t>По данным государственного водного реестра России относится к Донскому бассейновому округу, водохозяйственный участок реки — Воронеж от истока до города Липецк, без реки Матыра, речной подбассейн реки — бассейны притоков Дона до впадения Хопра. Речной бассейн реки — Дон (российская часть бассейна).</a:t>
            </a:r>
            <a:endParaRPr lang="ru-RU" sz="1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2852937"/>
            <a:ext cx="4572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Между Денисьевом и Гагарином через Ягодную Рясу в 1890 году был переброшен железнодорожный мост: здесь прошла линия Астапово (ныне Лев Толстой) — Троекурово. В 1998 году ветку закрыли, а позже вместе с мостом разобрали. В </a:t>
            </a:r>
            <a:r>
              <a:rPr lang="ru-RU" u="sng" dirty="0" smtClean="0"/>
              <a:t>1695 году</a:t>
            </a:r>
            <a:r>
              <a:rPr lang="ru-RU" dirty="0" smtClean="0"/>
              <a:t> на высоком берегу Ягодной Рясы был возведён небольшой деревянный путевой дворец</a:t>
            </a:r>
            <a:endParaRPr lang="ru-RU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Становая Ряса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Длина100 км                     Площадь бассейна 2210 км²                                   Водная система  Азовское море                                          Исток  восточнее села  Просечье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" name="Рисунок 6" descr="08-13_2452_a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1515" b="1515"/>
          <a:stretch>
            <a:fillRect/>
          </a:stretch>
        </p:blipFill>
        <p:spPr>
          <a:xfrm>
            <a:off x="2843808" y="620688"/>
            <a:ext cx="2886565" cy="2099320"/>
          </a:xfrm>
        </p:spPr>
      </p:pic>
      <p:pic>
        <p:nvPicPr>
          <p:cNvPr id="8" name="Рисунок 7" descr="08-13_2452_a.jpg">
            <a:hlinkHover r:id="" action="ppaction://noaction" highlightClick="1">
              <a:snd r:embed="rId4" name="wind.wav"/>
            </a:hlinkHover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64088" y="2492896"/>
            <a:ext cx="3384376" cy="249879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012160" y="458113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Р.Воронеж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87824" y="227687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р.Становая Ряса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2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 smtClean="0"/>
              <a:t> Притоки (км от устья)</a:t>
            </a:r>
            <a:br>
              <a:rPr lang="ru-RU" dirty="0" smtClean="0"/>
            </a:br>
            <a:r>
              <a:rPr lang="ru-RU" dirty="0" smtClean="0"/>
              <a:t>*16 км: ручей Хавенка  (ручей Ковенка)</a:t>
            </a:r>
            <a:br>
              <a:rPr lang="ru-RU" dirty="0" smtClean="0"/>
            </a:br>
            <a:r>
              <a:rPr lang="ru-RU" dirty="0" smtClean="0"/>
              <a:t>*24 км: река Раковая Ряса </a:t>
            </a:r>
            <a:br>
              <a:rPr lang="ru-RU" dirty="0" smtClean="0"/>
            </a:br>
            <a:r>
              <a:rPr lang="ru-RU" dirty="0" smtClean="0"/>
              <a:t>*40 км: река Ягодная Ряса </a:t>
            </a:r>
            <a:br>
              <a:rPr lang="ru-RU" dirty="0" smtClean="0"/>
            </a:br>
            <a:r>
              <a:rPr lang="ru-RU" dirty="0" smtClean="0"/>
              <a:t>*45 км: река Московая Ряса (Ряса) </a:t>
            </a:r>
            <a:br>
              <a:rPr lang="ru-RU" dirty="0" smtClean="0"/>
            </a:br>
            <a:r>
              <a:rPr lang="ru-RU" dirty="0" smtClean="0"/>
              <a:t>* 50 км: река без названия, в 0,8 км к С от с. Большой Снежеток 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3347864" y="836712"/>
            <a:ext cx="5638800" cy="5410200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1200" dirty="0" smtClean="0"/>
              <a:t>Становая Ряса — река в России, протекает в Рязанской области, Липецкой области. Устье реки находится в 295 км по правому берегу реки Воронеж. Длина реки составляет 100 км, площадь водосборного бассейна 2210 км</a:t>
            </a:r>
            <a:r>
              <a:rPr lang="en-US" sz="1200" dirty="0" smtClean="0"/>
              <a:t>².</a:t>
            </a:r>
            <a:r>
              <a:rPr lang="ru-RU" sz="1200" dirty="0" smtClean="0"/>
              <a:t> Протекает по территории Новодеревенского района Рязанской области, Чаплыгинского и Добровского районов Липецкой области.</a:t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 Основная часть названия происходит от слова ряса — топкое место; Становая — так как она была основной среди других рек Ряс.По данным государственного водного реестра России относится к Донскому бассейновому округу, водохозяйственный участок реки — Воронеж от истока до города Липецк, без реки Матыра, речной подбассейн реки — бассейны притоков Дона до впадения Хопра. Речной бассейн реки — Дон (российская часть бассейна). </a:t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 На Становой Рясе расположены: Канищево, Благие, Бахметьево, Ряссы, Зимарово, Колобово — в Рязанской области, Солнцево, Ржевка, Зареченский, Шишкино, Ольшанские Выселки, Зелёный Колодезь, Калиновка, Чаплыгин, Юсово, Кривополянье, Максимовские Выселки, Истобное, Мелеховое, Заречная, Колыбельское, Демкино, Буховое, Калининский, Ратчино — в Липецкой области. В Чаплыгине в 1972 году через реки перебросили мост. В 1 км к северо-востоку от города Становую Рясу пересекает железнодорожная линия Данков — Богоявленск, а в селе Колобово через реку переброшен мост по федеральной магистрали М-6. </a:t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Гущина Ряса.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 Длина 40 км                                                                                               Площадь бассейна 244 км                                                                          Бассейн Воронеж от истока до города Липецк            Бассейн реки  Дон </a:t>
            </a:r>
            <a:endParaRPr lang="ru-RU" sz="2000" dirty="0"/>
          </a:p>
        </p:txBody>
      </p:sp>
      <p:pic>
        <p:nvPicPr>
          <p:cNvPr id="8" name="Содержимое 7" descr="Дон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83970" y="1772818"/>
            <a:ext cx="2924633" cy="1901011"/>
          </a:xfrm>
        </p:spPr>
      </p:pic>
      <p:pic>
        <p:nvPicPr>
          <p:cNvPr id="9" name="Рисунок 8" descr="ВУорорнеж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3789040"/>
            <a:ext cx="3491880" cy="239193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flipH="1">
            <a:off x="4788023" y="3212976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Река Дон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40152" y="566125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Река Воронеж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2" name="Рисунок 11" descr="загруженное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3861050"/>
            <a:ext cx="3711213" cy="25514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704850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 Немного интересненького.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935163"/>
            <a:ext cx="8229600" cy="4389437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Гущина Ряса — река в России, протекает в Липецкой области. Устье реки находится в 3,2 км по правому берегу реки Ягодная Ряса. Длина реки составляет 40 км, площадь водосборного бассейна 244 км</a:t>
            </a:r>
            <a:r>
              <a:rPr lang="en-US" sz="2000" dirty="0" smtClean="0"/>
              <a:t>².</a:t>
            </a:r>
            <a:r>
              <a:rPr lang="ru-RU" sz="2000" dirty="0" smtClean="0"/>
              <a:t> На правом берегу реки находится посёлок Новополянье.По данным государственного водного реестра России относится к Донскому бассейновому округу, водохозяйственный участок реки — Воронеж от истока до города Липецк, без реки Матыра, речной подбассейн реки — бассейны притоков Дона до впадения Хопра. Речной бассейн реки — Дон (российская часть бассейна).</a:t>
            </a:r>
            <a:endParaRPr lang="ru-RU" sz="2000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Раковая Ряса.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1800" dirty="0" smtClean="0"/>
          </a:p>
          <a:p>
            <a:r>
              <a:rPr lang="ru-RU" sz="1800" dirty="0" smtClean="0"/>
              <a:t>Длина 21 км</a:t>
            </a:r>
          </a:p>
          <a:p>
            <a:r>
              <a:rPr lang="ru-RU" sz="1800" dirty="0" smtClean="0"/>
              <a:t>Площадь бассейна 234 км</a:t>
            </a:r>
            <a:r>
              <a:rPr lang="en-US" sz="1800" dirty="0" smtClean="0"/>
              <a:t>²</a:t>
            </a:r>
          </a:p>
          <a:p>
            <a:r>
              <a:rPr lang="ru-RU" sz="1800" dirty="0" smtClean="0"/>
              <a:t>Водная система Азовское море</a:t>
            </a:r>
          </a:p>
          <a:p>
            <a:r>
              <a:rPr lang="ru-RU" sz="1800" dirty="0" smtClean="0"/>
              <a:t>Устье Становая Ряса</a:t>
            </a:r>
            <a:endParaRPr lang="ru-RU" sz="1800" dirty="0"/>
          </a:p>
        </p:txBody>
      </p:sp>
      <p:pic>
        <p:nvPicPr>
          <p:cNvPr id="5" name="Рисунок 4" descr="1f90b10cf03b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942" r="5942"/>
          <a:stretch>
            <a:fillRect/>
          </a:stretch>
        </p:blipFill>
        <p:spPr>
          <a:xfrm rot="420000">
            <a:off x="3607034" y="1073595"/>
            <a:ext cx="2437647" cy="20756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923928" y="2636914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Р.Раковая Ряса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" name="Рисунок 6" descr="До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3429000"/>
            <a:ext cx="2431584" cy="182098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316</TotalTime>
  <Words>496</Words>
  <Application>Microsoft Office PowerPoint</Application>
  <PresentationFormat>Экран (4:3)</PresentationFormat>
  <Paragraphs>48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Презентация на тему : Куда текут Рясы?</vt:lpstr>
      <vt:lpstr>                                                                    Через Липецкую область протекают пять рек Ряс.</vt:lpstr>
      <vt:lpstr>Ягодная Ряса.</vt:lpstr>
      <vt:lpstr>Куда течёт Ягодная Ряса?</vt:lpstr>
      <vt:lpstr>Становая Ряса</vt:lpstr>
      <vt:lpstr>Слайд 6</vt:lpstr>
      <vt:lpstr>Гущина Ряса.</vt:lpstr>
      <vt:lpstr> Немного интересненького.</vt:lpstr>
      <vt:lpstr>Раковая Ряса.</vt:lpstr>
      <vt:lpstr>Полезная информация.</vt:lpstr>
      <vt:lpstr>                                                             Берегите водоёмы от грязи!</vt:lpstr>
      <vt:lpstr>Как оберегать водоём от грязи?</vt:lpstr>
      <vt:lpstr> Люби природу и береги её! </vt:lpstr>
    </vt:vector>
  </TitlesOfParts>
  <Company>Krokoz™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на тему : Куда текут Рясы?</dc:title>
  <dc:creator>Admin</dc:creator>
  <cp:lastModifiedBy>Admin</cp:lastModifiedBy>
  <cp:revision>40</cp:revision>
  <dcterms:created xsi:type="dcterms:W3CDTF">2013-04-12T12:42:27Z</dcterms:created>
  <dcterms:modified xsi:type="dcterms:W3CDTF">2020-01-08T22:23:22Z</dcterms:modified>
</cp:coreProperties>
</file>